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遊んでもらえるよう工夫</a:t>
            </a:r>
            <a:endParaRPr kumimoji="1" lang="en-US" altLang="ja-JP" sz="20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～両方初心者でも協力してお菓子を回収しよう～</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78102"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6980072" y="1553391"/>
            <a:ext cx="1551408" cy="523220"/>
          </a:xfrm>
          <a:prstGeom prst="rect">
            <a:avLst/>
          </a:prstGeom>
          <a:noFill/>
        </p:spPr>
        <p:txBody>
          <a:bodyPr wrap="square" rtlCol="0">
            <a:spAutoFit/>
          </a:bodyPr>
          <a:lstStyle/>
          <a:p>
            <a:r>
              <a:rPr kumimoji="1" lang="ja-JP" altLang="en-US" sz="2800" dirty="0" smtClean="0"/>
              <a:t>ネズミ</a:t>
            </a:r>
            <a:endParaRPr kumimoji="1" lang="ja-JP" altLang="en-US" sz="2800" dirty="0"/>
          </a:p>
        </p:txBody>
      </p:sp>
      <p:sp>
        <p:nvSpPr>
          <p:cNvPr id="6" name="テキスト ボックス 5"/>
          <p:cNvSpPr txBox="1"/>
          <p:nvPr/>
        </p:nvSpPr>
        <p:spPr>
          <a:xfrm>
            <a:off x="9345586" y="3023288"/>
            <a:ext cx="2412768" cy="523220"/>
          </a:xfrm>
          <a:prstGeom prst="rect">
            <a:avLst/>
          </a:prstGeom>
          <a:noFill/>
        </p:spPr>
        <p:txBody>
          <a:bodyPr wrap="square" rtlCol="0">
            <a:spAutoFit/>
          </a:bodyPr>
          <a:lstStyle/>
          <a:p>
            <a:r>
              <a:rPr kumimoji="1" lang="ja-JP" altLang="en-US" sz="2800" dirty="0" smtClean="0"/>
              <a:t>ドブネズミ</a:t>
            </a:r>
            <a:endParaRPr kumimoji="1" lang="ja-JP" altLang="en-US" sz="2800"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1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416" y="2229153"/>
            <a:ext cx="2925972" cy="1932466"/>
          </a:xfrm>
          <a:prstGeom prst="rect">
            <a:avLst/>
          </a:prstGeom>
        </p:spPr>
      </p:pic>
      <p:sp>
        <p:nvSpPr>
          <p:cNvPr id="10" name="正方形/長方形 9"/>
          <p:cNvSpPr/>
          <p:nvPr/>
        </p:nvSpPr>
        <p:spPr>
          <a:xfrm>
            <a:off x="8050878" y="3546508"/>
            <a:ext cx="3707476" cy="28678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未開発</a:t>
            </a:r>
            <a:endParaRPr kumimoji="1" lang="ja-JP" altLang="en-US" dirty="0"/>
          </a:p>
        </p:txBody>
      </p:sp>
      <p:sp>
        <p:nvSpPr>
          <p:cNvPr id="2" name="正方形/長方形 1"/>
          <p:cNvSpPr/>
          <p:nvPr/>
        </p:nvSpPr>
        <p:spPr>
          <a:xfrm>
            <a:off x="6107777" y="2229153"/>
            <a:ext cx="2863736" cy="2144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未開発</a:t>
            </a:r>
            <a:endParaRPr kumimoji="1" lang="ja-JP" altLang="en-US" dirty="0"/>
          </a:p>
        </p:txBody>
      </p:sp>
      <p:sp>
        <p:nvSpPr>
          <p:cNvPr id="11" name="テキスト ボックス 10"/>
          <p:cNvSpPr txBox="1"/>
          <p:nvPr/>
        </p:nvSpPr>
        <p:spPr>
          <a:xfrm>
            <a:off x="4109388" y="2224154"/>
            <a:ext cx="1689919" cy="369332"/>
          </a:xfrm>
          <a:prstGeom prst="rect">
            <a:avLst/>
          </a:prstGeom>
          <a:noFill/>
        </p:spPr>
        <p:txBody>
          <a:bodyPr wrap="square" rtlCol="0">
            <a:spAutoFit/>
          </a:bodyPr>
          <a:lstStyle/>
          <a:p>
            <a:r>
              <a:rPr kumimoji="1" lang="ja-JP" altLang="en-US" dirty="0" smtClean="0"/>
              <a:t>視点は上から</a:t>
            </a:r>
            <a:endParaRPr kumimoji="1" lang="ja-JP" altLang="en-US" dirty="0"/>
          </a:p>
        </p:txBody>
      </p:sp>
      <p:sp>
        <p:nvSpPr>
          <p:cNvPr id="12" name="テキスト ボックス 11"/>
          <p:cNvSpPr txBox="1"/>
          <p:nvPr/>
        </p:nvSpPr>
        <p:spPr>
          <a:xfrm>
            <a:off x="4046004" y="3023288"/>
            <a:ext cx="2125157" cy="646331"/>
          </a:xfrm>
          <a:prstGeom prst="rect">
            <a:avLst/>
          </a:prstGeom>
          <a:noFill/>
        </p:spPr>
        <p:txBody>
          <a:bodyPr wrap="square" rtlCol="0">
            <a:spAutoFit/>
          </a:bodyPr>
          <a:lstStyle/>
          <a:p>
            <a:r>
              <a:rPr kumimoji="1" lang="ja-JP" altLang="en-US" dirty="0" smtClean="0"/>
              <a:t>ひっかく、なき声</a:t>
            </a:r>
            <a:endParaRPr kumimoji="1" lang="en-US" altLang="ja-JP" dirty="0" smtClean="0"/>
          </a:p>
          <a:p>
            <a:r>
              <a:rPr kumimoji="1" lang="ja-JP" altLang="en-US" dirty="0" smtClean="0"/>
              <a:t>モーション追加</a:t>
            </a:r>
            <a:endParaRPr kumimoji="1" lang="ja-JP" altLang="en-US" dirty="0"/>
          </a:p>
        </p:txBody>
      </p:sp>
      <p:sp>
        <p:nvSpPr>
          <p:cNvPr id="13" name="テキスト ボックス 12"/>
          <p:cNvSpPr txBox="1"/>
          <p:nvPr/>
        </p:nvSpPr>
        <p:spPr>
          <a:xfrm>
            <a:off x="4109388" y="4771505"/>
            <a:ext cx="2061773" cy="646331"/>
          </a:xfrm>
          <a:prstGeom prst="rect">
            <a:avLst/>
          </a:prstGeom>
          <a:noFill/>
        </p:spPr>
        <p:txBody>
          <a:bodyPr wrap="square" rtlCol="0">
            <a:spAutoFit/>
          </a:bodyPr>
          <a:lstStyle/>
          <a:p>
            <a:r>
              <a:rPr kumimoji="1" lang="ja-JP" altLang="en-US" dirty="0" smtClean="0"/>
              <a:t>歩くモーションも可愛らしく</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577" y="4234039"/>
            <a:ext cx="1366649" cy="1721261"/>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71161" y="2290038"/>
            <a:ext cx="1308843" cy="920280"/>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a:t>
            </a:r>
            <a:r>
              <a:rPr kumimoji="1" lang="ja-JP" altLang="en-US" dirty="0" smtClean="0"/>
              <a:t>は４分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1346</TotalTime>
  <Words>718</Words>
  <Application>Microsoft Office PowerPoint</Application>
  <PresentationFormat>ワイド画面</PresentationFormat>
  <Paragraphs>126</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198</cp:revision>
  <dcterms:created xsi:type="dcterms:W3CDTF">2019-11-18T00:19:38Z</dcterms:created>
  <dcterms:modified xsi:type="dcterms:W3CDTF">2020-10-26T07:26:45Z</dcterms:modified>
</cp:coreProperties>
</file>